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11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872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BEF-3446-594F-9502-1DEB9B56CB48}" type="datetimeFigureOut">
              <a:rPr lang="en-US" smtClean="0"/>
              <a:pPr/>
              <a:t>2/6/15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113A-EA76-9745-A71C-B9F47605B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BEF-3446-594F-9502-1DEB9B56CB48}" type="datetimeFigureOut">
              <a:rPr lang="en-US" smtClean="0"/>
              <a:pPr/>
              <a:t>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113A-EA76-9745-A71C-B9F47605B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BEF-3446-594F-9502-1DEB9B56CB48}" type="datetimeFigureOut">
              <a:rPr lang="en-US" smtClean="0"/>
              <a:pPr/>
              <a:t>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113A-EA76-9745-A71C-B9F47605B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BEF-3446-594F-9502-1DEB9B56CB48}" type="datetimeFigureOut">
              <a:rPr lang="en-US" smtClean="0"/>
              <a:pPr/>
              <a:t>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113A-EA76-9745-A71C-B9F47605B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BEF-3446-594F-9502-1DEB9B56CB48}" type="datetimeFigureOut">
              <a:rPr lang="en-US" smtClean="0"/>
              <a:pPr/>
              <a:t>2/6/15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113A-EA76-9745-A71C-B9F47605B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BEF-3446-594F-9502-1DEB9B56CB48}" type="datetimeFigureOut">
              <a:rPr lang="en-US" smtClean="0"/>
              <a:pPr/>
              <a:t>2/6/15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113A-EA76-9745-A71C-B9F47605B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BEF-3446-594F-9502-1DEB9B56CB48}" type="datetimeFigureOut">
              <a:rPr lang="en-US" smtClean="0"/>
              <a:pPr/>
              <a:t>2/6/15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AD113A-EA76-9745-A71C-B9F47605BB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BEF-3446-594F-9502-1DEB9B56CB48}" type="datetimeFigureOut">
              <a:rPr lang="en-US" smtClean="0"/>
              <a:pPr/>
              <a:t>2/6/15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113A-EA76-9745-A71C-B9F47605B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BEF-3446-594F-9502-1DEB9B56CB48}" type="datetimeFigureOut">
              <a:rPr lang="en-US" smtClean="0"/>
              <a:pPr/>
              <a:t>2/6/15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2AD113A-EA76-9745-A71C-B9F47605B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GB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4279BEF-3446-594F-9502-1DEB9B56CB48}" type="datetimeFigureOut">
              <a:rPr lang="en-US" smtClean="0"/>
              <a:pPr/>
              <a:t>2/6/15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113A-EA76-9745-A71C-B9F47605B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GB" smtClean="0"/>
              <a:t>Click to edit Master text styles</a:t>
            </a:r>
          </a:p>
          <a:p>
            <a:pPr lvl="1" eaLnBrk="1" latinLnBrk="0" hangingPunct="1"/>
            <a:r>
              <a:rPr kumimoji="0" lang="en-GB" smtClean="0"/>
              <a:t>Second level</a:t>
            </a:r>
          </a:p>
          <a:p>
            <a:pPr lvl="2" eaLnBrk="1" latinLnBrk="0" hangingPunct="1"/>
            <a:r>
              <a:rPr kumimoji="0" lang="en-GB" smtClean="0"/>
              <a:t>Third level</a:t>
            </a:r>
          </a:p>
          <a:p>
            <a:pPr lvl="3" eaLnBrk="1" latinLnBrk="0" hangingPunct="1"/>
            <a:r>
              <a:rPr kumimoji="0" lang="en-GB" smtClean="0"/>
              <a:t>Fourth level</a:t>
            </a:r>
          </a:p>
          <a:p>
            <a:pPr lvl="4" eaLnBrk="1" latinLnBrk="0" hangingPunct="1"/>
            <a:r>
              <a:rPr kumimoji="0" lang="en-GB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4279BEF-3446-594F-9502-1DEB9B56CB48}" type="datetimeFigureOut">
              <a:rPr lang="en-US" smtClean="0"/>
              <a:pPr/>
              <a:t>2/6/15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2AD113A-EA76-9745-A71C-B9F47605B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eart of fire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52990" y="1806372"/>
            <a:ext cx="508024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Cochin"/>
                <a:cs typeface="Cochin"/>
              </a:rPr>
              <a:t>                          Live music from </a:t>
            </a:r>
          </a:p>
          <a:p>
            <a:r>
              <a:rPr lang="en-US" sz="2200" b="1" dirty="0" smtClean="0">
                <a:latin typeface="Cochin"/>
                <a:cs typeface="Cochin"/>
              </a:rPr>
              <a:t>                             </a:t>
            </a:r>
            <a:r>
              <a:rPr lang="en-US" sz="2200" b="1" dirty="0" smtClean="0">
                <a:latin typeface="Cochin"/>
                <a:cs typeface="Cochin"/>
              </a:rPr>
              <a:t>  </a:t>
            </a:r>
            <a:r>
              <a:rPr lang="en-US" sz="2200" dirty="0" err="1" smtClean="0">
                <a:latin typeface="Cochin"/>
                <a:cs typeface="Cochin"/>
              </a:rPr>
              <a:t>Juzzie</a:t>
            </a:r>
            <a:r>
              <a:rPr lang="en-US" sz="2200" dirty="0" smtClean="0">
                <a:latin typeface="Cochin"/>
                <a:cs typeface="Cochin"/>
              </a:rPr>
              <a:t> Smith </a:t>
            </a:r>
          </a:p>
          <a:p>
            <a:pPr algn="ctr"/>
            <a:r>
              <a:rPr lang="en-US" sz="2200" dirty="0" smtClean="0">
                <a:latin typeface="Cochin"/>
                <a:cs typeface="Cochin"/>
              </a:rPr>
              <a:t>   </a:t>
            </a:r>
            <a:r>
              <a:rPr lang="en-US" sz="2200" dirty="0" smtClean="0">
                <a:latin typeface="Cochin"/>
                <a:cs typeface="Cochin"/>
              </a:rPr>
              <a:t>  </a:t>
            </a:r>
            <a:r>
              <a:rPr lang="en-US" sz="2200" dirty="0" smtClean="0">
                <a:latin typeface="Cochin"/>
                <a:cs typeface="Cochin"/>
              </a:rPr>
              <a:t>Matthew </a:t>
            </a:r>
            <a:r>
              <a:rPr lang="en-US" sz="2200" dirty="0" err="1" smtClean="0">
                <a:latin typeface="Cochin"/>
                <a:cs typeface="Cochin"/>
              </a:rPr>
              <a:t>Armitage</a:t>
            </a:r>
            <a:r>
              <a:rPr lang="en-US" sz="2200" dirty="0" smtClean="0">
                <a:latin typeface="Cochin"/>
                <a:cs typeface="Cochin"/>
              </a:rPr>
              <a:t> </a:t>
            </a:r>
          </a:p>
          <a:p>
            <a:pPr algn="ctr"/>
            <a:r>
              <a:rPr lang="en-US" sz="2200" dirty="0" smtClean="0">
                <a:latin typeface="Cochin"/>
                <a:cs typeface="Cochin"/>
              </a:rPr>
              <a:t>              </a:t>
            </a:r>
            <a:r>
              <a:rPr lang="en-US" sz="2200" dirty="0" smtClean="0">
                <a:latin typeface="Cochin"/>
                <a:cs typeface="Cochin"/>
              </a:rPr>
              <a:t>    </a:t>
            </a:r>
            <a:r>
              <a:rPr lang="en-US" sz="2200" dirty="0" smtClean="0">
                <a:latin typeface="Cochin"/>
                <a:cs typeface="Cochin"/>
              </a:rPr>
              <a:t>Mitch King</a:t>
            </a:r>
          </a:p>
          <a:p>
            <a:r>
              <a:rPr lang="en-US" sz="2200" dirty="0" smtClean="0">
                <a:latin typeface="Cochin"/>
                <a:cs typeface="Cochin"/>
              </a:rPr>
              <a:t>                                </a:t>
            </a:r>
            <a:endParaRPr lang="en-US" sz="2200" dirty="0">
              <a:latin typeface="Cochin"/>
              <a:cs typeface="Cochi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2923" y="1227380"/>
            <a:ext cx="45686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Cochin"/>
                <a:cs typeface="Cochin"/>
              </a:rPr>
              <a:t>   Thursday 5th March</a:t>
            </a:r>
            <a:r>
              <a:rPr lang="en-US" sz="2200" b="1" dirty="0" smtClean="0">
                <a:latin typeface="Cochin"/>
                <a:cs typeface="Cochin"/>
              </a:rPr>
              <a:t> 6pm </a:t>
            </a:r>
            <a:r>
              <a:rPr lang="en-US" sz="2200" b="1" dirty="0" smtClean="0">
                <a:latin typeface="Cochin"/>
                <a:cs typeface="Cochin"/>
              </a:rPr>
              <a:t>- 11pm   </a:t>
            </a:r>
            <a:endParaRPr lang="en-US" sz="2200" b="1" dirty="0">
              <a:latin typeface="Cochin"/>
              <a:cs typeface="Cochi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74378" y="89525"/>
            <a:ext cx="45686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chin"/>
                <a:cs typeface="Cochin"/>
              </a:rPr>
              <a:t>                       DUST TEMPLE</a:t>
            </a:r>
          </a:p>
          <a:p>
            <a:pPr algn="ctr"/>
            <a:r>
              <a:rPr lang="en-US" sz="2000" dirty="0" smtClean="0">
                <a:latin typeface="Cochin"/>
                <a:cs typeface="Cochin"/>
              </a:rPr>
              <a:t>       54 </a:t>
            </a:r>
            <a:r>
              <a:rPr lang="en-US" sz="2000" dirty="0" err="1" smtClean="0">
                <a:latin typeface="Cochin"/>
                <a:cs typeface="Cochin"/>
              </a:rPr>
              <a:t>Currumbin</a:t>
            </a:r>
            <a:r>
              <a:rPr lang="en-US" sz="2000" dirty="0" smtClean="0">
                <a:latin typeface="Cochin"/>
                <a:cs typeface="Cochin"/>
              </a:rPr>
              <a:t> Creek Road  </a:t>
            </a:r>
            <a:endParaRPr lang="en-US" sz="2000" dirty="0">
              <a:latin typeface="Cochin"/>
              <a:cs typeface="Cochi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5149" y="3389706"/>
            <a:ext cx="11113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ochin"/>
                <a:cs typeface="Cochin"/>
              </a:rPr>
              <a:t>  $25</a:t>
            </a:r>
            <a:endParaRPr lang="en-US" sz="3200" b="1" dirty="0" smtClean="0">
              <a:latin typeface="Cochin"/>
              <a:cs typeface="Cochin"/>
            </a:endParaRPr>
          </a:p>
          <a:p>
            <a:r>
              <a:rPr lang="en-US" sz="3200" b="1" dirty="0" smtClean="0">
                <a:latin typeface="Cochin"/>
                <a:cs typeface="Cochin"/>
              </a:rPr>
              <a:t> each</a:t>
            </a:r>
            <a:endParaRPr lang="en-US" sz="3200" b="1" dirty="0">
              <a:latin typeface="Cochin"/>
              <a:cs typeface="Cochi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7234" y="5139200"/>
            <a:ext cx="703826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chin"/>
                <a:cs typeface="Cochin"/>
              </a:rPr>
              <a:t>Energy Entertainments proudly presents</a:t>
            </a:r>
          </a:p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35819" y="4496564"/>
            <a:ext cx="6332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chin"/>
                <a:cs typeface="Cochin"/>
              </a:rPr>
              <a:t>Fire shows ~</a:t>
            </a:r>
            <a:r>
              <a:rPr lang="en-US" sz="2000" b="1" dirty="0" smtClean="0">
                <a:latin typeface="Cochin"/>
                <a:cs typeface="Cochin"/>
              </a:rPr>
              <a:t> ‘La </a:t>
            </a:r>
            <a:r>
              <a:rPr lang="en-US" sz="2000" b="1" dirty="0" err="1" smtClean="0">
                <a:latin typeface="Cochin"/>
                <a:cs typeface="Cochin"/>
              </a:rPr>
              <a:t>Fuente</a:t>
            </a:r>
            <a:r>
              <a:rPr lang="en-US" sz="2000" b="1" dirty="0" smtClean="0">
                <a:latin typeface="Cochin"/>
                <a:cs typeface="Cochin"/>
              </a:rPr>
              <a:t> </a:t>
            </a:r>
            <a:r>
              <a:rPr lang="en-US" sz="2000" b="1" dirty="0" smtClean="0">
                <a:latin typeface="Cochin"/>
                <a:cs typeface="Cochin"/>
              </a:rPr>
              <a:t>Fire’ </a:t>
            </a:r>
            <a:r>
              <a:rPr lang="en-US" sz="2000" b="1" dirty="0" smtClean="0">
                <a:latin typeface="Cochin"/>
                <a:cs typeface="Cochin"/>
              </a:rPr>
              <a:t>&amp;</a:t>
            </a:r>
            <a:r>
              <a:rPr lang="en-US" sz="2000" b="1" dirty="0" smtClean="0">
                <a:latin typeface="Cochin"/>
                <a:cs typeface="Cochin"/>
              </a:rPr>
              <a:t> ‘Fire Beats’ </a:t>
            </a:r>
            <a:endParaRPr lang="en-US" sz="2000" b="1" dirty="0">
              <a:latin typeface="Cochin"/>
              <a:cs typeface="Cochi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103853" y="6135441"/>
            <a:ext cx="78922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Cochin"/>
                <a:cs typeface="Cochin"/>
              </a:rPr>
              <a:t>CROWDFUNDING EVENT</a:t>
            </a:r>
          </a:p>
          <a:p>
            <a:pPr algn="ctr"/>
            <a:r>
              <a:rPr lang="en-US" sz="1400" b="1" dirty="0" smtClean="0">
                <a:latin typeface="Cochin"/>
                <a:cs typeface="Cochin"/>
              </a:rPr>
              <a:t>For tickets &amp; more information visit </a:t>
            </a:r>
            <a:r>
              <a:rPr lang="en-US" sz="1400" b="1" dirty="0" err="1" smtClean="0">
                <a:latin typeface="Cochin"/>
                <a:cs typeface="Cochin"/>
              </a:rPr>
              <a:t>EnergyEntertainments.com.au</a:t>
            </a:r>
            <a:r>
              <a:rPr lang="en-US" sz="1400" b="1" dirty="0" smtClean="0">
                <a:latin typeface="Cochin"/>
                <a:cs typeface="Cochin"/>
              </a:rPr>
              <a:t> or call Neal ~ 0423 364 207</a:t>
            </a:r>
            <a:endParaRPr lang="en-US" sz="1400" b="1" dirty="0">
              <a:latin typeface="Cochin"/>
              <a:cs typeface="Cochi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52</TotalTime>
  <Words>67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Technic</vt:lpstr>
      <vt:lpstr>Slide 1</vt:lpstr>
    </vt:vector>
  </TitlesOfParts>
  <Company>Neal Webb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neal webb</dc:creator>
  <cp:lastModifiedBy>neal webb</cp:lastModifiedBy>
  <cp:revision>5</cp:revision>
  <dcterms:created xsi:type="dcterms:W3CDTF">2015-02-06T02:43:00Z</dcterms:created>
  <dcterms:modified xsi:type="dcterms:W3CDTF">2015-02-06T02:45:54Z</dcterms:modified>
</cp:coreProperties>
</file>